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காட்டு புறாவின் சத்தம் கேட்கிறதே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நேசர் (இயேசு) என்னைத் தேடி வருவாரென்று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கானக்குயிலின் கானம் இசைக்கின்றதே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மன்னவர் சிங்காரமாய் வருவாரென்று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Kaatupuraavin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kaetkirathae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thedi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varuvarendru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kuyilin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Isaikindrathae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Singaramaai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வருகைவரை நான் காத்திருப்பேன்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விழி இரண்டால் என்றும் விழித்திருப்பேன்-2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varugaivarai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kathirupaen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erandal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viliththirupaen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514350" indent="-514350" algn="ctr">
              <a:buAutoNum type="arabicParenR"/>
            </a:pPr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arenR"/>
            </a:pPr>
            <a:r>
              <a:rPr lang="ta-IN" sz="3200" b="1" i="0">
                <a:effectLst/>
                <a:latin typeface="Times New Roman" panose="02020603050405020304" pitchFamily="18" charset="0"/>
              </a:rPr>
              <a:t>தாயினும்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மேலாய் உந்தன் அன்பு உள்ளதே தந்தையாக நீர் என்னில் வாழ்கின்றிரே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எந்தன் நேசர் தானே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எந்தன் நண்பர்தானே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என்றென்றும் உந்தன் அன்பை என்னவென்று நான் சொல்லுவேன்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உம்வருகை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Thayinum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ullathae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Thanthaiyaga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valginrerae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naesarthanae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nanbarthanae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enavendru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soluvaen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varugai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2) கனவெல்லாம்என்றும் உம்மையே காண்கிறேன்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நினைவெல்லாம் என்றும் உம்மையே சுற்றுதே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நீரின்றி நானும் இல்லை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நீர்தானே எந்தன் எல்லை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என்றென்றும் எந்தன் நாவால் உம்மையே பாடுவேன்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உம்வருகை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Kanavellaam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kanginraen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Ninaivellam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sutruthae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Neerinri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millaiyae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Neerthanae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naval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paadiduvaen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varugai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7BBD4A-3E44-F1C5-746D-DA4372DAD9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7321EE8B-3603-6F03-7110-A61EC477A0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3) பூரண அழகு உள்ளவரும் நீர்தானே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உமக்கு நிகராய் யாரும்இங்கு இல்லையே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எந்தன் ஜீவன்தானே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உந்தன் சாயல்தானே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என்றென்றும் எந்தன் மூச்சு உந்தன் பெயர் சொல்லிடுதே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உம்வருகை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Poorana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aazhagu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ullavarum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neerthanae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negarai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inguillaiyae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saayal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muuchu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paeyar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solliduthae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varugai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68487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</TotalTime>
  <Words>238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33</cp:revision>
  <dcterms:created xsi:type="dcterms:W3CDTF">2023-03-13T17:37:04Z</dcterms:created>
  <dcterms:modified xsi:type="dcterms:W3CDTF">2024-03-02T07:28:13Z</dcterms:modified>
</cp:coreProperties>
</file>