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61" r:id="rId4"/>
    <p:sldId id="262" r:id="rId5"/>
    <p:sldId id="263" r:id="rId6"/>
    <p:sldId id="264" r:id="rId7"/>
    <p:sldId id="265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96" autoAdjust="0"/>
    <p:restoredTop sz="94660"/>
  </p:normalViewPr>
  <p:slideViewPr>
    <p:cSldViewPr snapToGrid="0">
      <p:cViewPr varScale="1">
        <p:scale>
          <a:sx n="66" d="100"/>
          <a:sy n="66" d="100"/>
        </p:scale>
        <p:origin x="75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26-05-2024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26-05-2024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26-05-2024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26-05-2024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26-05-2024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26-05-2024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26-05-2024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26-05-2024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26-05-2024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26-05-2024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26-05-2024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26-05-2024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26-05-2024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26-05-2024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26-05-2024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26-05-2024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26-05-2024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26-05-2024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யூதராஜ சிங்கம் உயித்தெழுந்தார் (2)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உயித்தெழுந்தார் நரகை ஜெயித்தெழுந்தார் - யூதராஜ சிங்கம்</a:t>
            </a:r>
            <a:endParaRPr lang="en-IN" sz="8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வேதாளக் கணங்கள் ஓடிடவே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ஓடிடவே உருகி வாடிடவே - யூதராஜ சிங்கம்</a:t>
            </a:r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69449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வானத்தின் சேனைகள் துதித்திடவே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துதித்திடவே பரனைத் துதித்திடவே - யூதராஜ சிங்கம்</a:t>
            </a:r>
            <a:endParaRPr lang="en-IN" sz="6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5480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மரணத்தின் சங்கிலிகள் தெறிபட்டன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தெறிபட்டன நொடியில் முறிபட்டன - யூதராஜ சிங்கம்</a:t>
            </a:r>
            <a:br>
              <a:rPr lang="ta-IN" sz="2800" dirty="0"/>
            </a:br>
            <a:endParaRPr lang="en-IN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12556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எழுந்தார் என்ற தொனி எங்கும் கேட்குதே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எங்கும் கேட்குதே பயத்தை என்றும் நீக்குதே - யூதராஜ சிங்கம்</a:t>
            </a:r>
            <a:endParaRPr lang="en-IN" sz="7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577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உயிர்த்த கிறிஸ்து இனி மரிப்பதில்லை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மரிப்பதில்லை இனி மரிப்பதில்லை - யூதராஜ சிங்கம்</a:t>
            </a:r>
            <a:endParaRPr lang="en-IN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04695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>
                <a:effectLst/>
                <a:latin typeface="Times New Roman" panose="02020603050405020304" pitchFamily="18" charset="0"/>
              </a:rPr>
              <a:t>கிறிஸ்தோரே </a:t>
            </a:r>
            <a:r>
              <a:rPr lang="ta-IN" sz="2800" b="1" i="0" dirty="0">
                <a:effectLst/>
                <a:latin typeface="Times New Roman" panose="02020603050405020304" pitchFamily="18" charset="0"/>
              </a:rPr>
              <a:t>நாமவர் பாதம் பணிவோம்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பாதம் பணிவோம் பதத்தைச் சிரமணிவோம் - யூதராஜ சிங்கம்</a:t>
            </a:r>
            <a:endParaRPr lang="en-IN" sz="8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1940403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748</TotalTime>
  <Words>81</Words>
  <Application>Microsoft Office PowerPoint</Application>
  <PresentationFormat>Widescreen</PresentationFormat>
  <Paragraphs>41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798</cp:revision>
  <dcterms:created xsi:type="dcterms:W3CDTF">2023-03-13T17:37:04Z</dcterms:created>
  <dcterms:modified xsi:type="dcterms:W3CDTF">2024-05-26T09:32:02Z</dcterms:modified>
</cp:coreProperties>
</file>