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 is healing every wound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 is making all things new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 speaks a better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blood, the measure of my worth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blood, more than I deserve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 speaks a better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singing out with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shouting down the lies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echoes through the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precious blood of Christ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word, speaks a better word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7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blood, a robe of righteousness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blood, my hope and my defense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blood forever covers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forever covers me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7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calling out my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it's breaking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ev'ry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making all things right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precious blood of Christ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it does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it does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5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rewriting my history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covers me with destiny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making all things right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precious blood of Christ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precious blood of Christ -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It's singing out with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It's calling out my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 (2)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962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all things right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precious blood of Christ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Speaks a better word - (2)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46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235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713</cp:revision>
  <dcterms:created xsi:type="dcterms:W3CDTF">2023-03-13T17:37:04Z</dcterms:created>
  <dcterms:modified xsi:type="dcterms:W3CDTF">2024-06-16T11:34:08Z</dcterms:modified>
</cp:coreProperties>
</file>