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here, moving in our midst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worship You, I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here, working in this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worship You, I worship You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You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Waymaker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miracle worker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Promise keeper, light in the darkness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God, that is who You are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You are here, touching every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worship You, I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here, healing every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worship You, I worship You (2)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7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You are here, turning lives around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worship You, I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here, mending every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worship You, yeah, I worship You, Lord (2)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That is who You are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that is who You are (That is who You are)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and that is who You are (That is who You are)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Jesus, that is who You are (That is who You are)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we lift You up, that is who You are (That is who You are)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Jesus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1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Even when I don't see it, You're working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 when I don't feel it, You're working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never stop, You never stop working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never stop, You never stop working (2)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067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262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697</cp:revision>
  <dcterms:created xsi:type="dcterms:W3CDTF">2023-03-13T17:37:04Z</dcterms:created>
  <dcterms:modified xsi:type="dcterms:W3CDTF">2024-06-16T11:25:45Z</dcterms:modified>
</cp:coreProperties>
</file>