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deserve the glory and the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honour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we lift our hands in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lift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 are great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do miracles so great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one else like You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மகிமை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உமக்கே துதிகள்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கைகளை உயர்த்தி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நாமம் போற்றுவேன்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பெரியவர் அற்புதங்கள் செய்பவர்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உமக்கீடாய் ஒருவரில்லை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3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71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2024-06-16T11:21:29Z</dcterms:modified>
</cp:coreProperties>
</file>