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யோசனையில் பெரியவரே ஆராதனை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செயல்களிலே வல்லவரே ஆராதனை ஆராதனை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ஓசன்னா உன்னத தேவனே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ஓசன்னா ஓசன்னா ஓசன்னா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கண்மணி போல் காப்பவரே ஆராதனை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கழுகு போல சுமப்பவரே ஆராதனை ஆராதனை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சிலுவையினால் மீட்டவரே ஆராதனை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சிறகுகளால் மூடுபவரே ஆராதனை ஆராதனை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வழி நடத்தும் விண்மீனே ஆராதனை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ஒளி வீசும் விடிவெள்ளியே ஆராதனை ஆராதனை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தேடி என்னைக் காண்பவரே ஆராதனை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தினந்தோறும் தேற்றுபவரே ஆராதனை ஆராதனை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4695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747</TotalTime>
  <Words>65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791</cp:revision>
  <dcterms:created xsi:type="dcterms:W3CDTF">2023-03-13T17:37:04Z</dcterms:created>
  <dcterms:modified xsi:type="dcterms:W3CDTF">2024-05-26T09:28:45Z</dcterms:modified>
</cp:coreProperties>
</file>