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ஏழை மனு உருவை எடுத்த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ராஜன் உன்னண்டை நிற்கிறார்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ஏற்றுக் கொள் அவரைத் தள்ளாதே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uruvai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eduththa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raajan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unnanntai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nirkiraar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Aettuk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avaraith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thallaathae</a:t>
            </a:r>
            <a:endParaRPr lang="en-IN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கைகளில் கால்களில் ஆணிகள் கடாவ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கடும் முள் முடி பொன் சிரசில் சூடிட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கந்தையும் நிந்தையும் வேதனையும் சகித்தார்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சொந்தமான இரத்தம் சிந்தினார் உனக்காய்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கனிவுடனே உன்னை அழைக்கிறாரே - ஏழை மனு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Kaikalil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kaalkalil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aannikal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kadaava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muti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sirasil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sootida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Kanthaiyum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ninthaiyum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vaethanaiyum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sakiththaar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Sonthamaana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sinthinaar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unakkaay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Kanivudanae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alaikkiraarae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manu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44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அவர் தலையையும் சாய்க்க ஸ்தலமுமில்லை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அன்று தாகத்தைத் தீர்க்கவோ பானமில்லை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ஆறுதல் சொல்லவோ அங்கே ஒருவரில்லை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அருமை ரட்சகர் தொங்கினார் தனியே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அந்தப் பாடுகள் உன்னை மீட்கவே - ஏழை மனு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saaykkavo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sthalamumillai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thaakaththaith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theerkkavo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paanamumillai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Aaruthal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sollavo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angae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oruvarillai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Arumai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ratchakar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thongukiraar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Anthap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meetkavae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manu</a:t>
            </a:r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48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இன்னமும் தாமதம் உனக்கேன் மகனே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இன்ப இயேசுவண்டை எழுந்து வாராயோ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இந்த உலகம் தரக்கூடா சமாதானத்தை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இன்று உனக்கு தரக் காத்து நிற்கிறாரே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அண்ணல் இயேசு உன்னை அழைக்கிறாரே - ஏழை மனு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Innamum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thaamatham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unakkaen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makanae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Inpa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Yesuvanntai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vaaraayo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ulakam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tharakkoodaa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samaathaanaththai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Intu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tharak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nirkiraarae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Annnal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alaikkiraarae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manu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55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maranaththaal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saaththaanin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nasunga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raththaththaal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paavak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karaikal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viyaathiyin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vaethanaiyum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oliya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saapaththinintu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viduthalai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ataiya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jeyiththaar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manu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776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746</TotalTime>
  <Words>234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784</cp:revision>
  <dcterms:created xsi:type="dcterms:W3CDTF">2023-03-13T17:37:04Z</dcterms:created>
  <dcterms:modified xsi:type="dcterms:W3CDTF">2024-05-26T09:24:21Z</dcterms:modified>
</cp:coreProperties>
</file>