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ஏழை மனு உருவை எடுத்த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ராஜன் உன்னண்டை நிற்கிறார்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ஏற்றுக் கொள் அவரைத் தள்ளாதே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unnanntai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thallaathae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கைகளில் கால்களில் ஆணிகள் கடாவ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கடும் முள் முடி பொன் சிரசில் சூடிட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கந்தையும் நிந்தையும் வேதனையும் சகித்தார்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சொந்தமான இரத்தம் சிந்தினார் உனக்காய்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கனிவுடனே உன்னை அழைக்கிறாரே - ஏழை மனு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kadaava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muti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sirasil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Kanthaiyum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sakiththaar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Kanivudanae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alaikkiraarae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அவர் தலையையும் சாய்க்க ஸ்தலமுமில்லை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அன்று தாகத்தைத் தீர்க்கவோ பானமில்லை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ஆறுதல் சொல்லவோ அங்கே ஒருவரில்லை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அருமை ரட்சகர் தொங்கினார் தனியே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அந்தப் பாடுகள் உன்னை மீட்கவே - ஏழை மனு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saaykkavo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sthalamumillai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thaakaththaith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theerkkavo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paanamumillai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sollavo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ratchakar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thongukiraar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இன்னமும் தாமதம் உனக்கேன் மகனே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இன்ப இயேசுவண்டை எழுந்து வாராயோ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உலகம் தரக்கூடா சமாதானத்தை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 உனக்கு தரக் காத்து நிற்கிறாரே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அண்ணல் இயேசு உன்னை அழைக்கிறாரே - ஏழை மனு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Yesuvanntai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vaaraayo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tharakkoodaa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samaathaanaththai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alaikkiraarae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nasunga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raththaththaal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saapaththinintu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jeyiththaar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6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746</TotalTime>
  <Words>234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784</cp:revision>
  <dcterms:created xsi:type="dcterms:W3CDTF">2023-03-13T17:37:04Z</dcterms:created>
  <dcterms:modified xsi:type="dcterms:W3CDTF">2024-05-26T09:24:21Z</dcterms:modified>
</cp:coreProperties>
</file>