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பின்னால் நான் செல்வேன்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திரும்பி பார்க்க மாட்டேன்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சிலுவையே முன்னால் உலகமே பின்னால்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சிந்திய இரத்தத்தினாலே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விடுதலையே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உலகத்தின் பெருமை செல்வத்தின் பற்று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எல்லாம் உதறி விட்டேன்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உடல், பொருள், ஆவி உடைமைகள் யாவும்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ஒப்புக் கொடுத்து விட்டேன்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அவர் ஆலயம் எனக்குள்ளே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 நடந்தாலும் எவ்வேளையிலும்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எப்போதும் துதித்தீடுவேன்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வேதனை நெருக்கம் இன்னல்கள் இடர்கள்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எதுவும் பிரிக்காது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 வேந்தன் என் இயேசுவின் அன்பால்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முற்றிலும் ஜெயம் பெறுவேன்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நிகழ்கின்ற காலமோ வருகின்ற காலமோ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வாழ்வோ சாவோ வல்ல தூதரோ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பிரிக்கவே முடியாது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அகிலமெங்கிலும் ஆண்டவன்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ஆட்சி செய்திடணும்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ஆவியில் நிறைந்து சத்தியம் பேசும்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சபைகள் பெருகிடணும்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சொந்த தேசம் இயேசுவுக்கு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இயேசுதான் வழி என்கிற முழக்கம்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எங்கும் கேட்கணுமே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740</TotalTime>
  <Words>120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745</cp:revision>
  <dcterms:created xsi:type="dcterms:W3CDTF">2023-03-13T17:37:04Z</dcterms:created>
  <dcterms:modified xsi:type="dcterms:W3CDTF">2024-05-26T08:43:30Z</dcterms:modified>
</cp:coreProperties>
</file>