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8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1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40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226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47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84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85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0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8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4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3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4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0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6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42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14E11-75EF-4199-B013-D4B261B99B9A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5BF8A-0FFE-4B13-836E-CA9BA6D8B7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09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1722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md;G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endParaRPr lang="en-US" sz="3200" b="1" dirty="0">
              <a:latin typeface="Bamini" pitchFamily="2" charset="0"/>
            </a:endParaRPr>
          </a:p>
          <a:p>
            <a:pPr algn="ctr"/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NaRtpd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fy;thup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(2)</a:t>
            </a:r>
          </a:p>
          <a:p>
            <a:pPr algn="ctr"/>
            <a:r>
              <a:rPr lang="en-US" sz="3200" b="1" dirty="0" err="1">
                <a:latin typeface="Bamini" pitchFamily="2" charset="0"/>
              </a:rPr>
              <a:t>ce;jd</a:t>
            </a:r>
            <a:r>
              <a:rPr lang="en-US" sz="3200" b="1" dirty="0">
                <a:latin typeface="Bamini" pitchFamily="2" charset="0"/>
              </a:rPr>
              <a:t>; ,</a:t>
            </a:r>
            <a:r>
              <a:rPr lang="en-US" sz="3200" b="1" dirty="0" err="1">
                <a:latin typeface="Bamini" pitchFamily="2" charset="0"/>
              </a:rPr>
              <a:t>uj;jj;jhy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fOtgl;Nld</a:t>
            </a:r>
            <a:r>
              <a:rPr lang="en-US" sz="3200" b="1" dirty="0">
                <a:latin typeface="Bamini" pitchFamily="2" charset="0"/>
              </a:rPr>
              <a:t>;</a:t>
            </a:r>
          </a:p>
          <a:p>
            <a:pPr algn="ctr"/>
            <a:r>
              <a:rPr lang="en-US" sz="3200" b="1" dirty="0" err="1">
                <a:latin typeface="Bamini" pitchFamily="2" charset="0"/>
              </a:rPr>
              <a:t>ce;jd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fhaj;jhy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Rfk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ngw;Nwd</a:t>
            </a:r>
            <a:r>
              <a:rPr lang="en-US" sz="3200" b="1" dirty="0">
                <a:latin typeface="Bamini" pitchFamily="2" charset="0"/>
              </a:rPr>
              <a:t>; (2</a:t>
            </a:r>
            <a:r>
              <a:rPr lang="en-US" sz="3200" b="1" dirty="0" smtClean="0">
                <a:latin typeface="Bamini" pitchFamily="2" charset="0"/>
              </a:rPr>
              <a:t>)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Yesuvin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Kalvari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Rathathal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Kaluvapaten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Kayathal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Sugam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Petren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36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md;G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NaRtpd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khwplhj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 smtClean="0">
                <a:latin typeface="Bamini" pitchFamily="2" charset="0"/>
              </a:rPr>
              <a:t>md;G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Yesuvin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Maridatha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3200" b="1" dirty="0">
              <a:latin typeface="Bamini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8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tpOe;jtiu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jatha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jhq;fpLk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mOjtiu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Njw;wp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mizf;Fk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NaRtpd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khwplhj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 smtClean="0">
                <a:latin typeface="Bamini" pitchFamily="2" charset="0"/>
              </a:rPr>
              <a:t>md;G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Vilundhavarai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Thayavai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Thanngidum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Aluthavarai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Thetri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Annaikum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Yesuvin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Maridatha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95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>
              <a:latin typeface="Bamini" pitchFamily="2" charset="0"/>
            </a:endParaRPr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fz;zPiu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Jilj;J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jtOk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fhaj;ij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Mw;wp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Njw;wpLk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(2)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NaRtpd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/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br>
              <a:rPr lang="en-US" sz="3200" b="1" dirty="0">
                <a:latin typeface="Bamini" pitchFamily="2" charset="0"/>
              </a:rPr>
            </a:br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khwplhj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 smtClean="0">
                <a:latin typeface="Bamini" pitchFamily="2" charset="0"/>
              </a:rPr>
              <a:t>md;G</a:t>
            </a:r>
            <a:endParaRPr lang="en-US" sz="3200" b="1" dirty="0" smtClean="0">
              <a:latin typeface="Bamini" pitchFamily="2" charset="0"/>
            </a:endParaRP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Kaneerai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Thudaithu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Thaluvum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Kaayathai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Aatri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Thetridum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Yesuvin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Adhu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Maridatha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172200"/>
          </a:xfrm>
        </p:spPr>
        <p:txBody>
          <a:bodyPr>
            <a:noAutofit/>
          </a:bodyPr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err="1" smtClean="0">
                <a:latin typeface="Bamini" pitchFamily="2" charset="0"/>
              </a:rPr>
              <a:t>md;G</a:t>
            </a:r>
            <a:r>
              <a:rPr lang="en-US" sz="3200" b="1" dirty="0" smtClean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endParaRPr lang="en-US" sz="3200" b="1" dirty="0">
              <a:latin typeface="Bamini" pitchFamily="2" charset="0"/>
            </a:endParaRPr>
          </a:p>
          <a:p>
            <a:pPr algn="ctr"/>
            <a:r>
              <a:rPr lang="en-US" sz="3200" b="1" dirty="0" err="1">
                <a:latin typeface="Bamini" pitchFamily="2" charset="0"/>
              </a:rPr>
              <a:t>mJ</a:t>
            </a:r>
            <a:r>
              <a:rPr lang="en-US" sz="3200" b="1" dirty="0">
                <a:latin typeface="Bamini" pitchFamily="2" charset="0"/>
              </a:rPr>
              <a:t> ,</a:t>
            </a:r>
            <a:r>
              <a:rPr lang="en-US" sz="3200" b="1" dirty="0" err="1">
                <a:latin typeface="Bamini" pitchFamily="2" charset="0"/>
              </a:rPr>
              <a:t>NaRtpd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fy;thup</a:t>
            </a:r>
            <a:r>
              <a:rPr lang="en-US" sz="3200" b="1" dirty="0">
                <a:latin typeface="Bamini" pitchFamily="2" charset="0"/>
              </a:rPr>
              <a:t> </a:t>
            </a:r>
            <a:r>
              <a:rPr lang="en-US" sz="3200" b="1" dirty="0" err="1">
                <a:latin typeface="Bamini" pitchFamily="2" charset="0"/>
              </a:rPr>
              <a:t>md;G</a:t>
            </a:r>
            <a:r>
              <a:rPr lang="en-US" sz="3200" b="1" dirty="0">
                <a:latin typeface="Bamini" pitchFamily="2" charset="0"/>
              </a:rPr>
              <a:t> (2)</a:t>
            </a:r>
          </a:p>
          <a:p>
            <a:pPr algn="ctr"/>
            <a:r>
              <a:rPr lang="en-US" sz="3200" b="1" dirty="0" err="1">
                <a:latin typeface="Bamini" pitchFamily="2" charset="0"/>
              </a:rPr>
              <a:t>ce;jd</a:t>
            </a:r>
            <a:r>
              <a:rPr lang="en-US" sz="3200" b="1" dirty="0">
                <a:latin typeface="Bamini" pitchFamily="2" charset="0"/>
              </a:rPr>
              <a:t>; ,</a:t>
            </a:r>
            <a:r>
              <a:rPr lang="en-US" sz="3200" b="1" dirty="0" err="1">
                <a:latin typeface="Bamini" pitchFamily="2" charset="0"/>
              </a:rPr>
              <a:t>uj;jj;jhy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fOtgl;Nld</a:t>
            </a:r>
            <a:r>
              <a:rPr lang="en-US" sz="3200" b="1" dirty="0">
                <a:latin typeface="Bamini" pitchFamily="2" charset="0"/>
              </a:rPr>
              <a:t>;</a:t>
            </a:r>
          </a:p>
          <a:p>
            <a:pPr algn="ctr"/>
            <a:r>
              <a:rPr lang="en-US" sz="3200" b="1" dirty="0" err="1">
                <a:latin typeface="Bamini" pitchFamily="2" charset="0"/>
              </a:rPr>
              <a:t>ce;jd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fhaj;jhy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Rfk</a:t>
            </a:r>
            <a:r>
              <a:rPr lang="en-US" sz="3200" b="1" dirty="0">
                <a:latin typeface="Bamini" pitchFamily="2" charset="0"/>
              </a:rPr>
              <a:t>; </a:t>
            </a:r>
            <a:r>
              <a:rPr lang="en-US" sz="3200" b="1" dirty="0" err="1">
                <a:latin typeface="Bamini" pitchFamily="2" charset="0"/>
              </a:rPr>
              <a:t>ngw;Nwd</a:t>
            </a:r>
            <a:r>
              <a:rPr lang="en-US" sz="3200" b="1" dirty="0">
                <a:latin typeface="Bamini" pitchFamily="2" charset="0"/>
              </a:rPr>
              <a:t>; (2</a:t>
            </a:r>
            <a:r>
              <a:rPr lang="en-US" sz="3200" b="1" dirty="0" smtClean="0">
                <a:latin typeface="Bamini" pitchFamily="2" charset="0"/>
              </a:rPr>
              <a:t>)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Athu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Yesuvin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Kalvari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Anbu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Rathathal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Kaluvapaten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Unthan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Kayathal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Sugam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Petren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7456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497622B-46B9-4CFD-9027-FEF87B39C407}" vid="{71A3304F-149E-495F-AA31-947B541BC8A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64</TotalTime>
  <Words>80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Bamini</vt:lpstr>
      <vt:lpstr>Calibri</vt:lpstr>
      <vt:lpstr>Century Gothic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admin</cp:lastModifiedBy>
  <cp:revision>131</cp:revision>
  <dcterms:created xsi:type="dcterms:W3CDTF">2014-06-05T16:47:32Z</dcterms:created>
  <dcterms:modified xsi:type="dcterms:W3CDTF">2017-10-04T02:02:41Z</dcterms:modified>
</cp:coreProperties>
</file>