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 இயேசுவே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 இயேசுவே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கைவிட மாட்டீர்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கைவிட மாட்டீர்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கைவிட மாட்டீர்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கைவிடவே மாட்டீர் - இயேசுவே இயேசுவே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kaivida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kaivida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kaivida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kaividavae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எந்தன் ஆளகை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எந்தன் கன்மலை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எந்தன் ஏக்கமும்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எந்தன் சொந்தமும் நீரே (2) - இயேசுவே இயேசுவே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aalugai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ekkamum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sonthamum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44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தள்ளினாலும்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வெறுத்தாலும்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தனிமையிலே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தஞ்சம் நீரே (2) - இயேசுவே இயேசுவே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thalinaalum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veruthalum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thanimaiyilae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thanjam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28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நேசிக்கிறேன்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நேசிக்கிறேன்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நேசிக்கிறேன்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நேசமே (2) - இயேசுவே இயேசுவே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nesikiraen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nesikiraen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nesikiraen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78201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725</TotalTime>
  <Words>162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690</cp:revision>
  <dcterms:created xsi:type="dcterms:W3CDTF">2023-03-13T17:37:04Z</dcterms:created>
  <dcterms:modified xsi:type="dcterms:W3CDTF">2024-05-25T10:58:22Z</dcterms:modified>
</cp:coreProperties>
</file>