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br>
              <a:rPr lang="en-IN" sz="2800" b="1" i="0" dirty="0">
                <a:effectLst/>
                <a:latin typeface="Times New Roman" panose="02020603050405020304" pitchFamily="18" charset="0"/>
              </a:rPr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இயேசுவே...(8)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கைவிட மாட்டீர் (6)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இயேசுவே...(8)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Yesuvae...(8)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Kaivida Maatteer (6)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Yesuvae...(8)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ஆறுதல்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கன்மலை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ஏக்கமும்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சொந்தமும் நீரே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இயேசுவே...(8)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Aaruthal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Yaekkamum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...(8)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தள்ளினாலும்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வெறுத்தாலும்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தனிமையிலே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தஞ்சம் நீரே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இயேசுவே...(8)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Thallinaalum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Veruththaalum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...(8)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நேசிக்கிறேன்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நேசமே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இயேசுவே...(8)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Nesikkiraen (3)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Nesamae (2)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Yesuvae...(8)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720</TotalTime>
  <Words>151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673</cp:revision>
  <dcterms:created xsi:type="dcterms:W3CDTF">2023-03-13T17:37:04Z</dcterms:created>
  <dcterms:modified xsi:type="dcterms:W3CDTF">2024-05-25T10:40:14Z</dcterms:modified>
</cp:coreProperties>
</file>