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25-05-2024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நீர் பரிசுத்தர்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நீர் பரிசுத்தர்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நீர் பரிசுத்தர் பரிசுத்தரே -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 கனம் மேன்மை மகிமை உமக்கே (3)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ஆராதிப்பேன் ஆராதிப்பேன் ஆராதிப்பேன் பரிசுத்தரை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vumakae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28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நீர் நல்லவர்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நீர் நல்லவர்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நீர் நல்லவர் ஆராதிப்பேன் -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 கனம் மேன்மை மகிமை உமக்கே (3)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ஆராதிப்பேன் ஆராதிப்பேன் ஆராதிப்பேன் நல்லவரை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vumakae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94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இயேசுவே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பெரியவர்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நீர் பெரியவர்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இயேசுவே நீர் பெரியவர் ஆராதிப்பேன்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துதி கனம் மேன்மை மகிமை உமக்கே (3)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ஆராதிப்பேன் ஆராதிப்பேன் ஆராதிப்பேன் பெரியவரை (3)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ganam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vumakae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724</TotalTime>
  <Words>198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686</cp:revision>
  <dcterms:created xsi:type="dcterms:W3CDTF">2023-03-13T17:37:04Z</dcterms:created>
  <dcterms:modified xsi:type="dcterms:W3CDTF">2024-05-25T10:55:05Z</dcterms:modified>
</cp:coreProperties>
</file>