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என் நேசமே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அன்பிலே இளைப்பாறுவேன்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வாழ்க்கையின் வழிகாட்டியே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இல்லாமல் வழி இல்லையே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neasamae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illaiparuvaen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valkaiyin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vazhikaatiyae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கர்த்தர்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ஆசிர்வதிப்பார்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முகத்தை நம் மேல் பிரகாசிப்பார்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நம்மை காப்பார் கிருபையால் மூடுவார்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தருவார்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aasirvathippar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pragasippar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kaappar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Samathanam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56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வேண்டும் நீரே வேண்டும்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எந்நாளும் நீர் எனக்கு வேண்டும்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அரணும் நீரே என் துருகம்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நீரே வேண்டும்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கிருபையால் நிலை நிற்கிறேன்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தயவினால் உயிர் வாழ்கிறேன்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ஆவியானவரே உம் சமூகத்தில்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விடுதலையே - நீரே வேண்டும்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thayavinal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vazhgiren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vaendum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மலைகளும் கடலும் கடந்து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நதி போல பாயும் உம் அன்பு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இதயத்தை கவர்ந்த அன்பு இயேசுவின் அன்பு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ithayathai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வார்த்தையே என் மகிழ்ச்சியே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ஆவியே எந்தன் சாட்சி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வந்த அன்பை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கைகளை உயர்த்தி துதிப்பேன்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அன்பை என்றென்றும் நான் பாடுவேன் (6)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varthaiyae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maagilchi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saatchi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(6)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15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could sing of your love forever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95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தயவு நம் மேலே நம் குடும்பங்கள் 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பிள்ளைகள் மேலே நம் சந்ததிகள் மேலே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சமூகம் நம் முன்னே நம் அருகே நம் பின்னே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பிரசன்னம் நம்மை மூடுதே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என்றென்றும் நம்மோடே (3)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sandhadhigal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arugae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pinnae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presannam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moodudhae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nammodae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87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>
                <a:effectLst/>
                <a:latin typeface="Times New Roman" panose="02020603050405020304" pitchFamily="18" charset="0"/>
              </a:rPr>
              <a:t>Amen </a:t>
            </a:r>
            <a:r>
              <a:rPr lang="en-IN" sz="2800" b="1" i="0" dirty="0" err="1">
                <a:effectLst/>
                <a:latin typeface="Times New Roman" panose="02020603050405020304" pitchFamily="18" charset="0"/>
              </a:rPr>
              <a:t>Amen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</a:t>
            </a:r>
            <a:r>
              <a:rPr lang="en-IN" sz="2800" b="1" i="0" dirty="0" err="1">
                <a:effectLst/>
                <a:latin typeface="Times New Roman" panose="02020603050405020304" pitchFamily="18" charset="0"/>
              </a:rPr>
              <a:t>Amen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 (9)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42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bless you and keep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his face shine upon you and be gracious to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Lord turn this face toward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give you peace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0517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348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681</cp:revision>
  <dcterms:created xsi:type="dcterms:W3CDTF">2023-03-13T17:37:04Z</dcterms:created>
  <dcterms:modified xsi:type="dcterms:W3CDTF">2024-05-25T10:51:25Z</dcterms:modified>
</cp:coreProperties>
</file>