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வந்த வீட்டில் சந்தோஷமே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சந்தோஷமே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சந்தோஷமே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சந்-தோ-ஷமே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சண்டை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சண்டை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சண்டை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சண்டை-இல்லை-யே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dirty="0">
                <a:latin typeface="Times New Roman" panose="02020603050405020304" pitchFamily="18" charset="0"/>
              </a:rPr>
              <a:t>\</a:t>
            </a: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தோல்வி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தோல்வி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வீட்டில் தோல்வி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தோல்வி-இல்லையே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வீடு செழிப்பாகுமே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வீடு செழிப்பாகுமே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வந்த வீடு செழிப்பாகுமே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செழிப்-பாகு-மே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743</TotalTime>
  <Words>74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757</cp:revision>
  <dcterms:created xsi:type="dcterms:W3CDTF">2023-03-13T17:37:04Z</dcterms:created>
  <dcterms:modified xsi:type="dcterms:W3CDTF">2024-05-26T09:11:13Z</dcterms:modified>
</cp:coreProperties>
</file>