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வந்திருக்கிறார்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எல்லோரும் கொண்டாடுவோம்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கைதட்டி நாம் பாடுவோம்</a:t>
            </a:r>
            <a:br>
              <a:rPr lang="ta-IN" sz="28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கொண்டாடுவோம் கொண்டாடுவோம்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கவலைகள் மறந்து நாம் பாடுவோம்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கூப்பிடு நீ பதில் கொடுப்பார்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குறைகளெல்லாம் நிறைவாக்குவார்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உண்மையாக தேடுவோரின்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உள்ளத்தில் வந்திடுவார்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மனதுருக்கம் உடையவரே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மன்னிப்பதில் வள்ளலவர்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நினைவாய் இருக்கின்றார்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ஓடிவா என் மகனே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கண்ணீரெல்லாம் துடைத்திடுவார்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பிடித்து நடத்திடுவார்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எண்ணமெல்லாம் ஏக்கமெல்லாம்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இன்றே நிறைவேற்றுவார்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7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நோய்களெல்லாம் நீக்கிடுவார்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நொடிப்பொழுதே சுகம் தருவார்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பேய்களெல்லாம் நடுநடுங்கும்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பெரியவர் திரு முன்னே -நம்ம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5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பாவமெல்லாம்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போக்கிடுவார்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பயங்களெல்லாம் நீக்கிடுவார்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ஆவியினால் நிரப்பிடுவார்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செய்திடுவார்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119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744</TotalTime>
  <Words>82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771</cp:revision>
  <dcterms:created xsi:type="dcterms:W3CDTF">2023-03-13T17:37:04Z</dcterms:created>
  <dcterms:modified xsi:type="dcterms:W3CDTF">2024-05-26T09:16:26Z</dcterms:modified>
</cp:coreProperties>
</file>