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நாமம் உயர்ந்த நாமம்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உன்னத நாமம் மேலான நாமம்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Meylana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மரணத்தின் வல்லமைகள் தெறிப்பட்டு போகுதே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இயேசுவின் நாமம் சொல்லையிலே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பாதாள சங்கிலிகள் அறுப்பட்டு போகுதே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இயேசுவின் நாமம் சொல்லையிலே (2) - இயேசு நாமம்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Vallaimaigal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Theripatte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Odethey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Solleyile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Pathala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Sangithigal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Arupatte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Pogethey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Solleyile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சிலுவையில் இயேசு வெற்றி பெற்றார்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மரணத்தை அவர் ஜெயித்திட்டார்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Vetripetrar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Jeythithar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பாவத்தின் வல்லமைகள் உடைபட்டு போகுதே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இயேசுவின் நாமம் சொல்லையிலே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வியாதியின் வல்லமைகள் விலகியே போகுதே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இயேசுவின் நாமம் சொல்லையிலே (2) - சிலுவையில் இயேசு வெற்றி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Pavathin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Udaipatte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Pogethey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Solleyile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Viathiyin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Vilaigiye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Odethey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Solleyile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55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தடைசெய்த மதில்கள் தகர்ந்து போய் விழுகுதே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இயேசுவின் நாமம் சொல்லையிலே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எரிகோவின் வல்லமைகள் பயந்துபோய் ஓடுதே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இயேசுவின் நாமம் சொல்லையிலே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Thadaiseitha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Thagernthe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Vilagathe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Solleyile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Yerigovin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Bayanthe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Odethe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Solleyile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37436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740</TotalTime>
  <Words>184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743</cp:revision>
  <dcterms:created xsi:type="dcterms:W3CDTF">2023-03-13T17:37:04Z</dcterms:created>
  <dcterms:modified xsi:type="dcterms:W3CDTF">2024-05-26T08:38:48Z</dcterms:modified>
</cp:coreProperties>
</file>