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நல்லவர் இயேசு வல்லவர்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என்றென்றும் மாறாதவர் - அவர்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என்றென்றும் மாறாதவர்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குருடரின் கண்களை திறப்பவர்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நல்லவர் நல்லவரே!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செவிடரின் செவிகளை திறப்பவர்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நல்லவர் நல்லவரே!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நல்லவர் சர்வ வல்லவர்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கிருபை என்றுமுள்ளதே</a:t>
            </a:r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வியாதியில் விடுதலை தருபவர்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நல்லவர் நல்லவரே!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பாவத்தை மன்னிக்கும் பரிசுத்தர்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நல்லவர் நல்லவரே!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நல்லவர் சர்வ வல்லவர்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கிருபை என்றுமுள்ளதே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துன்பத்தில் ஆறுதல் அளிப்பவர்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நல்லவர் நல்லவரே!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 பாரங்கள் யாவையும் நீக்குவார்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நல்லவர் நல்லவரே!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நல்லவர் சர்வ வல்லவர்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கிருபை என்றுமுள்ளதே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5561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740</TotalTime>
  <Words>99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744</cp:revision>
  <dcterms:created xsi:type="dcterms:W3CDTF">2023-03-13T17:37:04Z</dcterms:created>
  <dcterms:modified xsi:type="dcterms:W3CDTF">2024-05-26T08:41:18Z</dcterms:modified>
</cp:coreProperties>
</file>