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கிறிஸ்துவின் அன்பு என்றும் மாறாதது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கிறிஸ்துவின் மாறா கிருபை என்றும் குறையாதது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kristhuvin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maaraathathu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krishtuvin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kuraiyaathathu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 மீறுதல்கட்காய் இயேசு காயங்கள் பட்டார்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 அக்கிரமங்கட்காய் இயேசு நொறுக்கப்பட்டார்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உனக்காகவே அடிக்கப் பட்டார்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உன்னை உயர்த்த தன்னைத் தாழ்த்தினார் (2) - இயேசு கிறிஸ்துவின்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Un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meeruthalukkai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kaayangal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pattaar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akramangalukkai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norukka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pattaar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Unnakkaagave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adikka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pattaar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thaazhthinaar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kristhuvin</a:t>
            </a: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944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பாவி என்றுன்னை அவர் தள்ளவே மாட்டார்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ஆவலாய் உன்னை அழைக்கிறாரே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தயங்கிடாதே தாவி ஓடி வா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தந்தை இயேசுவின் சொந்தம் கொள்ள வா (2) - இயேசு கிறிஸ்துவின்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Paavi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thallave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Aavalaai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azhaikiraare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Thayangidaamal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thaavi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sondham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kristhuvin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4807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729</TotalTime>
  <Words>136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711</cp:revision>
  <dcterms:created xsi:type="dcterms:W3CDTF">2023-03-13T17:37:04Z</dcterms:created>
  <dcterms:modified xsi:type="dcterms:W3CDTF">2024-05-25T13:55:24Z</dcterms:modified>
</cp:coreProperties>
</file>