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2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3F9E-D22E-443F-A300-6E9A741D8DBF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1DC90-D6FB-447C-A895-D2412A55AFAF}" type="slidenum">
              <a:rPr lang="en-US" smtClean="0"/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YESHUA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YESHUA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beloved is the most beautiful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Among thousands and thousands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beloved is the most beautiful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Among thousands and thousands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My beloved is the most beautiful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Among thousands and thousands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Reigns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 Reigns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Forever Your Kingdom reigns</a:t>
            </a:r>
            <a:endParaRPr lang="en-IN" sz="32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253</Words>
  <Application>WPS Presentation</Application>
  <PresentationFormat>On-screen Show (4:3)</PresentationFormat>
  <Paragraphs>21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SimSun</vt:lpstr>
      <vt:lpstr>Wingdings</vt:lpstr>
      <vt:lpstr>LathaRegular</vt:lpstr>
      <vt:lpstr>Microsoft YaHei</vt:lpstr>
      <vt:lpstr>Arial Unicode MS</vt:lpstr>
      <vt:lpstr>Century Gothic</vt:lpstr>
      <vt:lpstr>Calibri</vt:lpstr>
      <vt:lpstr>Theme1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Sasikala</dc:creator>
  <cp:lastModifiedBy>sasikala</cp:lastModifiedBy>
  <cp:revision>134</cp:revision>
  <dcterms:created xsi:type="dcterms:W3CDTF">2014-06-22T17:29:00Z</dcterms:created>
  <dcterms:modified xsi:type="dcterms:W3CDTF">2023-03-17T18:35:07Z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4806586084114FCF85D07F13B8C0CA82</vt:lpwstr>
  </property>
  <property fmtid="{D5CDD505-2E9C-101B-9397-08002B2CF9AE}" pid="3" name="KSOProductBuildVer">
    <vt:lpwstr>1033-11.2.0.11486</vt:lpwstr>
  </property>
</Properties>
</file>