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குயவனே உம் கையில் களிமண்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உடைத்து உருவாக்கும்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சித்தம் அல்ல உம் சித்தம் நாதா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தருகிறேன் உம் கையிலே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தருகிறேன் தருகிறேன்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கரத்தில் என்னை படைக்கிறேன்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படைக்கிறேன் உம் பாதத்தில்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சேவைக்காய் என்னை தருகிறேன்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வனைந்திடும் உம் சித்தம் போல்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வாழாமல் உமக்காக வாழ்ந்திட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உருவாக்குமே உருவாக்குமே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உமக்காகவே நான் வாழ்ந்திட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வனைந்திடும் உம் சித்தம் போல் - உம்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சித்தம் செய்திடவே உம் சத்தம் கேட்டிடவே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உருவாக்குமே உருவாக்குமே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உம்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வருகையில் உம்மோடு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வந்திட என்னை மாற்றுமே ஓய்வின்றி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உம்மைப் பாட ஓயாமல் உம்மைத் துதிக்க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உருவாக்குமே உருவாக்குமே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387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717</TotalTime>
  <Words>85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665</cp:revision>
  <dcterms:created xsi:type="dcterms:W3CDTF">2023-03-13T17:37:04Z</dcterms:created>
  <dcterms:modified xsi:type="dcterms:W3CDTF">2024-05-25T10:19:33Z</dcterms:modified>
</cp:coreProperties>
</file>