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எல்லாவற்றிலும் மேலானவர்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எல்லோரிலும் பெரியவர்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சகலவற்றையும் சிருஷ்டித்தவர்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சர்வத்தில் உயர்ந்தவர்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போல் வேறொரு தெய்வம் இல்லை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நீர் மாத்றமே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பரிசுத்தர் பரிசுத்தர் பரிசுத்தரே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709</TotalTime>
  <Words>25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639</cp:revision>
  <dcterms:created xsi:type="dcterms:W3CDTF">2023-03-13T17:37:04Z</dcterms:created>
  <dcterms:modified xsi:type="dcterms:W3CDTF">2024-05-25T08:25:47Z</dcterms:modified>
</cp:coreProperties>
</file>