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யெகோவாயீரே நீர் என் தேவனாம்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 என்னுள்ளில் கலக்கம் இல்லை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Yehovayeerae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yennullil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kalakkam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Aaraathani Aaraathani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Aaraathani Aaraathani (3)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 என்னுள்ளில் கலக்கம் இல்லை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எல்லாமே பார்த்துக் கொள்வீர்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ரஃபா நீர் என் தேவனாம்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 நோய்கள் சுமந்து கொண்டீர் (2) –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yennullil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kalakkam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Rapha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Aaraathani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 நோய்கள் சுமந்து கொண்டீர்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எந்தன் மருத்துவரே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ரூவா நீர் என் தேவனாம்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தேவைகள் நீர் அறிவீர் (2) –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Maruthuvarae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Aaraathani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5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தேவைகள் நீர் அறிவீர்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எந்தன் நல் மேய்ப்பரே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Meipparae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230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715</TotalTime>
  <Words>208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656</cp:revision>
  <dcterms:created xsi:type="dcterms:W3CDTF">2023-03-13T17:37:04Z</dcterms:created>
  <dcterms:modified xsi:type="dcterms:W3CDTF">2024-05-25T10:00:27Z</dcterms:modified>
</cp:coreProperties>
</file>