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யேகோவாயீரே எனக்கெல்லாம்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தேவையெல்லாம் சந்திப்பீர்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எதிர்பார்ப்புக்கு மேலாக செய்பவரே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ஜெபங்கள் அனைத்திற்கும் பதில் தருவீரே – யேகோவாயீரே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ethirparpukku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seipavarae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anaithirkum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yirae</a:t>
            </a:r>
            <a:br>
              <a:rPr lang="ta-IN" sz="2800" dirty="0"/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ஒவ்வொரு நாளும் அதிசயமாக போஷித்தீரே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தலைகுனிந்த இடங்களிலெல்லாம் உயர்த்தினீரே - யேகோவாயீரே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Ovaru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positheerae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Thalaikunintha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idangalilellam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Yehovah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ஆராதனை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 உமக்கே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 aarathanai aarathani umakae - 2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3509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717</TotalTime>
  <Words>82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659</cp:revision>
  <dcterms:created xsi:type="dcterms:W3CDTF">2023-03-13T17:37:04Z</dcterms:created>
  <dcterms:modified xsi:type="dcterms:W3CDTF">2024-05-25T10:16:48Z</dcterms:modified>
</cp:coreProperties>
</file>