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யீரே தந்தையாம் தெய்வம்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மாத்ரம் போதும் எனக்கு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ராஃபா சுகம் தரும் தெய்வம்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தழும்புகளால் சுகமானோம்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ஷம்மா என் கூட இருப்பீர்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தேவையெல்லாம் சந்திப்பீர்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Yire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rakfa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thalumbugalal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sugamaanom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shammam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thevaiyellam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santhipeer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மாத்ரம் போதும் (3) - எனக்கு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மாத்ரம் போதும் (3) – எனக்கு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 matram pothum (3) - enaku</a:t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 matram pothum (3) - enaku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எலோஹிம் சிருஷ்டிப்பின் தேவனே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வார்த்தையால் உருவாக்கினீர்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பரிசுத்தர் உன்னதர்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போல் வேறு தேவன் இல்லை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ஷாலோம் உம் சமாதானம்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தந்தீர் என் உள்ளத்திலே - நீர் மாத்ரம் போதும் (3)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yaelohim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sirustippin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vuruvaakineer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shaalom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samathanam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ullathilae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இயெசுவே நீரே என் ஆத்ம நேசர்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என்னில் எவ்வளவன்பு கூர்ந்தீர்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என்னையே மீட்க உம்மையே தந்தீர்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அன்பிற்கு இணையில்லையே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வாழ்நாள் முழுதும் உமக்காக வாழ்வேன்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என்றென்றும் போதும் - நீர் மாத்ரம் போதும் (3)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aathma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evalavanbu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koorntheer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anbirku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inaiyillaiyae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5097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716</TotalTime>
  <Words>239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658</cp:revision>
  <dcterms:created xsi:type="dcterms:W3CDTF">2023-03-13T17:37:04Z</dcterms:created>
  <dcterms:modified xsi:type="dcterms:W3CDTF">2024-05-25T10:13:01Z</dcterms:modified>
</cp:coreProperties>
</file>