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யெகோவா தேவனே என் நம்பிக்கை நீர்தானே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கன்மலையே கோட்டையே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நான் நம்பும் தெய்வமே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Yehovaa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nambikkai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Kanmalaiye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kottaiyae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dheivamae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யுத்தங்கள் எனக்கெதிராய்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பெரும் படையாய் எழும்பினாலும்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எந்தன் நெஞ்சம் அஞ்சிடாது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தஞ்சமாக நீர் வந்ததால் (2) - நம்பிக்கையே உமக்கு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Yuthangal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enakethiraai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padaiyaai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ezhumbinaalum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nenjam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anjidaathu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Thanjamaaga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vanthadhaal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Nambikkaiyae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umakku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துர்ச்சன பிரவாகங்கள் என்னை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மேற்கொள்ள வந்த போது(2)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கதறல் கேட்டீரைய்யா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கன்மலை மேல் வைத்தீரையா (2) - நம்பிக்கையே உமக்கு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Thurchana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pravaagangal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Maerkolla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katharal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kaetteeraiya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vaitheeraiyaa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Nambikkaiyae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umakku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350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இயேசுவின் இரத்தம் உண்டு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நாமத்தில் ஜெயம் உண்டு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அபிஷேகம் எனக்குள் உண்டு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கிருபையின் மேல் கிருபை உண்டு (2) - நம்பிக்கையே உமக்கு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Abhishegam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enakkul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Nambikkaiyae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umakku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22303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710</TotalTime>
  <Words>194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641</cp:revision>
  <dcterms:created xsi:type="dcterms:W3CDTF">2023-03-13T17:37:04Z</dcterms:created>
  <dcterms:modified xsi:type="dcterms:W3CDTF">2024-05-25T08:29:07Z</dcterms:modified>
</cp:coreProperties>
</file>