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யாக்கோபின் தேவன் என் தேவன்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எனக்கென்றும் துணை அவரே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எந்நாளும் நடத்துவாரே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Yaakkoabin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Devan En Devan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Nadaththuvaarae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ஏதுமில்லை என்ற கவலை இல்லை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துணையாளர் என்னை விட்டு விலகவில்லை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சொன்னதை செய்திடும் தகப்பன் அவர்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நம்புவேன் இறுதி வரை (2) – யாக்கோபின்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Endra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Thunaiyaalar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Vilagavillai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Thakappan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Yaakkoabin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என் ஓட்டத்தில் நான் தனிமை இல்லை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நேசித்தவர் என்னை வெறுக்கவில்லை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தகப்பன் வீட்டில் கொண்டு சேர்த்திடுவார்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நம்புவேன் இறுதி வரை (2) – யாக்கோபின்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Oattaththil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Nesiththavar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Verukkavillai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Thakappan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Veettil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Serththiduvaar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Yaakkoabin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139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628</cp:revision>
  <dcterms:created xsi:type="dcterms:W3CDTF">2023-03-13T17:37:04Z</dcterms:created>
  <dcterms:modified xsi:type="dcterms:W3CDTF">2024-05-25T08:15:11Z</dcterms:modified>
</cp:coreProperties>
</file>