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க்கோப போல நான் போர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ியாவைப் போல நான் ஜெபித்திடுவ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மாட்டேன் விடமாட்ட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க்கோப போல நான் விடவே மாட்ட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ாக்கோப போல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(1) அன்னாள போல ஆலயத்தில் நான் அழுது ஜெப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ுக்கம் சந்தோஷமாய் மாறும் வரை ஜெபித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ாக்கோப போல (2)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(2) தாவீதைப் போல அனுதினமும் துதித்து நான் மகிழ்ந்தி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லியாத் வந்தாலும் இயேசு நாமத்திலே முறி அட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ாக்கோப போல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விடமாட்டேன் விடமாட்டேன்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8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6</cp:revision>
  <dcterms:created xsi:type="dcterms:W3CDTF">2023-03-13T17:37:04Z</dcterms:created>
  <dcterms:modified xsi:type="dcterms:W3CDTF">2024-05-25T08:22:59Z</dcterms:modified>
</cp:coreProperties>
</file>