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யாவே இயேசுவா - 4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என் இரட்சகர் – 4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Yahweh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Yeshua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- 4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my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Saviour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Lord - 4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யாவே ரோப்பிகா - 4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என் பரிகாரி – 4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Yahweh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Ropheka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- 4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my Healing Lord - 4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யாவே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சிட்கேனு - 4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என் நீதியே – 4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Yahweh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Tsidkenu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- 4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my Righteousness - 4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708</TotalTime>
  <Words>66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627</cp:revision>
  <dcterms:created xsi:type="dcterms:W3CDTF">2023-03-13T17:37:04Z</dcterms:created>
  <dcterms:modified xsi:type="dcterms:W3CDTF">2024-05-25T08:12:24Z</dcterms:modified>
</cp:coreProperties>
</file>