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(10)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(10)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of Host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Reveal Your Glory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(2)</a:t>
            </a: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Yahweh Sabaoth (6)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(10)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of Host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Reveal Your Glory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(10)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Tarararara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1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Sabaoth (10)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of Host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Reveal Your Glory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Sabaoth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62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185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2024-06-22T04:46:30Z</dcterms:modified>
</cp:coreProperties>
</file>