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696" autoAdjust="0"/>
    <p:restoredTop sz="94660"/>
  </p:normalViewPr>
  <p:slideViewPr>
    <p:cSldViewPr snapToGrid="0">
      <p:cViewPr varScale="1">
        <p:scale>
          <a:sx n="66" d="100"/>
          <a:sy n="66" d="100"/>
        </p:scale>
        <p:origin x="75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22-06-2024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22-06-2024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22-06-2024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22-06-2024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22-06-2024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22-06-2024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22-06-2024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22-06-2024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22-06-2024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22-06-2024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22-06-2024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22-06-2024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22-06-2024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22-06-2024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22-06-2024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22-06-2024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22-06-2024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22-06-2024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IN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Yahweh Sabaoth (10)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Tarara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rara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ra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Tarararara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(2)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Eh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eh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eh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eh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eh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eh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eh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(2)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Halle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halle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halle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Hallelujah (2)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IN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Yahweh Sabaoth (10)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 Lord of Host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Reveal Your Glory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Yahweh Sabaoth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Yahweh Sabaoth (2)</a:t>
            </a: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>
                <a:effectLst/>
                <a:latin typeface="Arial" panose="020B0604020202020204" pitchFamily="34" charset="0"/>
              </a:rPr>
              <a:t>Yahweh Sabaoth (6)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58337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IN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Yahweh Sabaoth (4)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Tarara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rara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ra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Tarararara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(2)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Eh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eh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eh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eh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eh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eh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eh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(2)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Halle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halle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halle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Hallelujah (2)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63533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IN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Yahweh Sabaoth (10)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 Lord of Host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Reveal Your Glory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Yahweh Sabaoth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Yahweh Sabaoth (2)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61901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IN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Yahweh Sabaoth (10)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Tarara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rara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ra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Tarararara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(2)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Eh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eh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eh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eh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eh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eh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eh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(2)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Halle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halle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halle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Hallelujah (2)</a:t>
            </a:r>
            <a:endParaRPr lang="en-IN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87187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IN" sz="2800" b="1" i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Yahweh 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Sabaoth (10)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 Lord of Host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Reveal Your Glory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Yahweh Sabaoth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Yahweh Sabaoth (2)</a:t>
            </a:r>
            <a:endParaRPr lang="en-IN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8162528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708</TotalTime>
  <Words>185</Words>
  <Application>Microsoft Office PowerPoint</Application>
  <PresentationFormat>Widescreen</PresentationFormat>
  <Paragraphs>27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Century Gothic</vt:lpstr>
      <vt:lpstr>Vapor Trail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639</cp:revision>
  <dcterms:created xsi:type="dcterms:W3CDTF">2023-03-13T17:37:04Z</dcterms:created>
  <dcterms:modified xsi:type="dcterms:W3CDTF">2024-06-22T04:46:30Z</dcterms:modified>
</cp:coreProperties>
</file>