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2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38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8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4610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80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9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61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22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8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9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0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4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8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3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3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6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5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3F9E-D22E-443F-A300-6E9A741D8DB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6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யார் என்னைக் கைவிட்டாலும்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கைவிடமாட்டார்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kaivittalum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kaividamattar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200" dirty="0"/>
            </a:br>
            <a:endParaRPr lang="en-US" sz="3200" b="1" dirty="0">
              <a:latin typeface="Baamini" pitchFamily="2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கைவிடமாட்டார் கைவிடமாட்டார் கைவிடவே மாட்டார்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கைவிடவே மாட்டார்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kaividamatar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kaividamatar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mataar</a:t>
            </a:r>
            <a:br>
              <a:rPr lang="en-IN" sz="2800" dirty="0"/>
            </a:b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endParaRPr lang="en-US" sz="3200" b="1" dirty="0">
              <a:latin typeface="Baamini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6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தாயும் அவரே தந்தையும் அவரே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தாலாட்டுவார் சீராட்டுவார்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Thaalathuvaar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seerathuvaar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5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வேதனை துன்பம் நெருக்கும்போதெல்லாம்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வேண்டிடுவேனே காத்திடுவாரே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pothelam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Vendiduvaenae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kaatiduvaar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9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எனக்காகவே மனிதனானார்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எனக்காகவே பாடுபட்டார்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Enakaagavae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manithananar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paadupattar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72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இரத்தத்தாலே கழுவிவிட்டாரே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இரட்சிப்பின் சந்தோஷம் எனக்குத் தந்தாரே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Rathathalae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kaluvivittarae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Irathchipin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thanthaarae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8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ஆவியினாலே அபிஷேகம் செய்து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அன்பு வசனத்தால் நடத்துகின்றாரே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nadathukindraarae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எனக்காகவே காயப்பட்டார்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நோய்கள் சுமந்து கொண்டார்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kayapathar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kondar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6876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497622B-46B9-4CFD-9027-FEF87B39C407}" vid="{71A3304F-149E-495F-AA31-947B541BC8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46</TotalTime>
  <Words>131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Baamini</vt:lpstr>
      <vt:lpstr>Calibri</vt:lpstr>
      <vt:lpstr>Century Gothic</vt:lpstr>
      <vt:lpstr>Times New Roman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919626910278</cp:lastModifiedBy>
  <cp:revision>128</cp:revision>
  <dcterms:created xsi:type="dcterms:W3CDTF">2014-06-22T17:29:18Z</dcterms:created>
  <dcterms:modified xsi:type="dcterms:W3CDTF">2023-03-02T02:54:47Z</dcterms:modified>
</cp:coreProperties>
</file>