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</a:rPr>
              <a:t>When the Spirit of the Lord comes upon my heart</a:t>
            </a:r>
            <a:br>
              <a:rPr lang="en-US" sz="2800" dirty="0"/>
            </a:br>
            <a:r>
              <a:rPr lang="en-US" sz="2800" b="1" i="0" dirty="0">
                <a:effectLst/>
                <a:latin typeface="Arial" panose="020B0604020202020204" pitchFamily="34" charset="0"/>
              </a:rPr>
              <a:t>I will dance like David danced</a:t>
            </a:r>
            <a:br>
              <a:rPr lang="en-US" sz="2800" dirty="0"/>
            </a:br>
            <a:r>
              <a:rPr lang="en-US" sz="2800" b="1" i="0" dirty="0">
                <a:effectLst/>
                <a:latin typeface="Arial" panose="020B0604020202020204" pitchFamily="34" charset="0"/>
              </a:rPr>
              <a:t>When the Spirit of the Lord comes upon my heart</a:t>
            </a:r>
            <a:br>
              <a:rPr lang="en-US" sz="2800" dirty="0"/>
            </a:br>
            <a:r>
              <a:rPr lang="en-US" sz="2800" b="1" i="0" dirty="0">
                <a:effectLst/>
                <a:latin typeface="Arial" panose="020B0604020202020204" pitchFamily="34" charset="0"/>
              </a:rPr>
              <a:t>I will dance like David danced</a:t>
            </a: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dance, dance, dance like David danced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dance, dance, dance like David danced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the Spirit of the Lord comes upon my heart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pray like David prayed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the Spirit of the Lord comes upon my heart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pray like David prayed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pray, pray, pray like David prayed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pray, pray, pray like David prayed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134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the Spirit of the Lord comes upon my heart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sing like David sang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the Spirit of the Lord comes upon my heart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sing like David sang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716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sing, I will sing, sing like David sang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sing, I will sing, sing like David sang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pray, I will pray, pray like David prayed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pray, I will pray, pray like David prayed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dance, I will dance, dance like David danced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dance, I will dance, dance like David danced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dance, I will dance, dance, dance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99397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708</TotalTime>
  <Words>239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653</cp:revision>
  <dcterms:created xsi:type="dcterms:W3CDTF">2023-03-13T17:37:04Z</dcterms:created>
  <dcterms:modified xsi:type="dcterms:W3CDTF">2024-06-16T11:01:58Z</dcterms:modified>
</cp:coreProperties>
</file>