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16-06-2024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16-06-2024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16-06-2024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16-06-2024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16-06-2024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16-06-2024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16-06-2024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16-06-2024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16-06-2024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We fall down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We lay our crowns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At the feet of Jesus</a:t>
            </a:r>
            <a:endParaRPr lang="en-IN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greatness of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Mercy and love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At the feet of Jesus</a:t>
            </a:r>
            <a:endParaRPr lang="en-IN" sz="6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50091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We cry holy, holy, holy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We cry holy, holy, holy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We cry holy, holy, holy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Is the lamb</a:t>
            </a:r>
          </a:p>
          <a:p>
            <a:pPr algn="ctr"/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We fall down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The greatness of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We cry holy, holy, holy (2)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IN" sz="6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60817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My Jesus, I love you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 know thou are mine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To thee all the follies of sin I resign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My gracious redeemer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My savior, art thou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If ever I'll love you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My Jesus tis now</a:t>
            </a:r>
            <a:endParaRPr lang="en-IN" sz="7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9313364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707</TotalTime>
  <Words>120</Words>
  <Application>Microsoft Office PowerPoint</Application>
  <PresentationFormat>Widescreen</PresentationFormat>
  <Paragraphs>21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Century Gothic</vt:lpstr>
      <vt:lpstr>Vapor Trail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644</cp:revision>
  <dcterms:created xsi:type="dcterms:W3CDTF">2023-03-13T17:37:04Z</dcterms:created>
  <dcterms:modified xsi:type="dcterms:W3CDTF">2024-06-16T10:50:14Z</dcterms:modified>
</cp:coreProperties>
</file>