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விண்ணிலும் மண்ணிலும் உம்மைத்தவிர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 யாருண்டு ? - இந்த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மண்ணுலகில் உம்மையன்றி வேற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விருப்பம் எதுவுண்டு?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Vinnnnilum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mannnnilum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ummaiththavira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?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Mannnulakil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ummaiyanti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Viruppam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ethuvunndu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நீர்தானே என் வாஞ்சையெல்லாம்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உம்மைத்தானே பற்றிக்கொண்டேன்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Neerthaanae en vaanjaiyellaam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Ummaiththaanae pattikkonntaen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உம்மோடு தான் எப்போதும் நான் வாழ்கிறேன்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 என் வலக்கரம் பிடித்து தாங்குகிறீர்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ஐயா நாள் முழுதும் நல்லவரே, வல்லவரே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valakkaram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thaangukireer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உம்சித்தம் போல் என்னை நீர் நடத்துகிறீர்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முடிவிலே என்னை மகிமையில் ஏற்றுக்கொள்வீர்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2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Umsiththam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nadaththukireer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Mutivilae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aettukkolveer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7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என் உள்ளத்தின் பெலனே நீர்தானய்யா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எனக்குரிய பங்கும் என்றும் நீர்தானய்யா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neerthaanayyaa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Enakkuriya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neerthaanayyaa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69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உம்மைத்தானே நான் அடைக்கலமாய் கொண்டுள்ளேன்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உம்மோடுதான் வாழ்வது என் பாக்கியமே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Ummaiththaanae naan ataikkalamaay konndullaen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Ummoduthaan vaalvathu en paakkiyamae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02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எனக்குள்ளே நீர், செயலாற்றி, மகிழ்கின்றீர்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சித்தம் செய்ய, ஆற்றல் தருகின்றீர்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Enakkullae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seyalaatti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makilkinteer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aattal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tharukinteer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862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3890</TotalTime>
  <Words>186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743</cp:revision>
  <dcterms:created xsi:type="dcterms:W3CDTF">2023-03-13T17:37:04Z</dcterms:created>
  <dcterms:modified xsi:type="dcterms:W3CDTF">2024-05-19T09:16:21Z</dcterms:modified>
</cp:coreProperties>
</file>