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விண்ணப்பத்தைக் கேட்பவரே - என்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கண்ணீரைக் காண்பவரே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சுகம் தருபவரே ஸ்தோத்திரம் இயேசையா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உம்மால் கூடும் எல்லாம் கூடும்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வார்த்தை சொன்னால் போதும்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மனதுருகி கரம் நீட்டி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அதிசயம் செய்பவரே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2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சித்தம் உண்டு சுத்தமாகு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என்று சொல்லி சுகமாக்கினீர்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17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என் நோய்களை சிலுவையிலே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சுமந்து தீர்த்தீரைய்யா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692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5. குருடர்களை பார்க்கச் செய்தீர்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முடவர்கள் நடக்கச் செய்தீர்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021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6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உம் காயத்தால் சுகமானேன்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கோடி ஸ்தோத்திரம்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3862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3864</TotalTime>
  <Words>67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737</cp:revision>
  <dcterms:created xsi:type="dcterms:W3CDTF">2023-03-13T17:37:04Z</dcterms:created>
  <dcterms:modified xsi:type="dcterms:W3CDTF">2024-05-19T08:47:32Z</dcterms:modified>
</cp:coreProperties>
</file>