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-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மகனே நீ வெட்கப்பட்டுப் போவதில்லை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வெட்கப்பட்டுப் போவதில்லை -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மகளே நீ வெட்கப்பட்டுப் போவதில்லை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நஷ்டங்கள்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இழப்புகள் நேர்ந்தாலும்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நிந்தைகள் சூழ்ந்தாலும்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இழந்ததை திரும்பவும் தருவேன்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Nasthangal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Ilapugal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Ninanthaigal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குடும்பமே இகழ்ந்தாலும்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உறவுகள் பழித்தாலும்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உலகமே எதிர்த்தாலும்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உன்னோடு என்றுமே இருப்பேன்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Kudumbamae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igalnthalum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ஜனம் ஒரு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 போவதில்லை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வெட்கத்திற்கு பதிலாக - இரட்டிப்பான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நன்மைகளை தருவேன்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povathilai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Vetkathirku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irathipana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9231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3859</TotalTime>
  <Words>122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729</cp:revision>
  <dcterms:created xsi:type="dcterms:W3CDTF">2023-03-13T17:37:04Z</dcterms:created>
  <dcterms:modified xsi:type="dcterms:W3CDTF">2024-05-19T07:53:20Z</dcterms:modified>
</cp:coreProperties>
</file>