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வெட்கப்பட்டுப் போவதில்லை - என்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மகனே நீ வெட்கப்பட்டுப் போவதில்லை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Maganae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வெட்கப்பட்டுப் போவதில்லை - என்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மகளே நீ வெட்கப்பட்டுப் போவதில்லை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povathilai</a:t>
            </a:r>
            <a:br>
              <a:rPr lang="ta-IN" sz="2800" dirty="0"/>
            </a:b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நஷ்டங்கள் வந்தாலும்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இழப்புகள் நேர்ந்தாலும்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நிந்தைகள் சூழ்ந்தாலும்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இழந்ததை திரும்பவும் தருவேன்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Nasthangal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Ilapugal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Ninanthaigal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Ilanthathai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thirumbavum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குடும்பமே இகழ்ந்தாலும்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உறவுகள் பழித்தாலும்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உலகமே எதிர்த்தாலும்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உன்னோடு என்றுமே இருப்பேன்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Kudumbamae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igalnthalum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Vuravugal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palithalum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ethirthalum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Unnodu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174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 ஜனம் ஒரு போதும்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வெட்கப்பட்டு போவதில்லை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வெட்கத்திற்கு பதிலாக - இரட்டிப்பான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நன்மைகளை தருவேன் நான்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povathilai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Vetkathirku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pathilaga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irathipana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69231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3859</TotalTime>
  <Words>122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729</cp:revision>
  <dcterms:created xsi:type="dcterms:W3CDTF">2023-03-13T17:37:04Z</dcterms:created>
  <dcterms:modified xsi:type="dcterms:W3CDTF">2024-05-19T07:53:20Z</dcterms:modified>
</cp:coreProperties>
</file>