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வாழ்வின் ஆதாரமே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தாழ்வில் என் பெலனே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உம்மையல்லால் இத்தேசத்தில் துணை இல்லையே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உம்மையல்லால் இத்தேகத்தில் பெலன் இல்லையே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aatharamae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Thazhvil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Ummaiyallal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ithdeasathil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Ummaiyallal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ithdeagathil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ஒன்றுமில்லா ஏழையாக இங்கு வந்தேனே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அளவற்ற கிருபையாலே உயர்த்தி வைத்தீரே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எனக்குண்டான யாவுமே உம்மால் வந்தது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சந்தானம் ஈவாக நீர் தந்தது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Ondrumilla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yezhaiyaga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vanthaenae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Alavatra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kirubaiyale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Yenakkundana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eevaga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thanthathu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மனிதர்கள் தள்ளிட நொறுங்கி விழுந்தேனே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தோள்களில் தூக்கியே அழகு பார்த்தீரே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இருள் நிறைந்த என் வாழ்க்கையை ஒளிர்வூட்டியே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நல்ல கலங்கரை விளக்காக நிறுத்தினீரே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Manithargal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thallida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norungi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vizhunthaenae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Tholgalil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thookkiyae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azhagu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paartheerae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vaazhkkaiyai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olirvootiyae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vilakkaga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niruthineerae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நீர் செய்த நன்மைக்கு என்ன செய்குவேன்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இரட்சிப்பின் பாத்திரம் ஏந்தி நடப்பேன்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என்னில் வாழ்வது நானல்ல நீரே இயேசுவே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மண்ணில் வாழ்ந்திடும் நாளெல்லாம் உந்தன் சேவைக்கே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seiguven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Ratchippin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paathiram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nadappen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vazhvathu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naanalla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vazhnthidum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naalellaam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sevaikkae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02056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3852</TotalTime>
  <Words>187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702</cp:revision>
  <dcterms:created xsi:type="dcterms:W3CDTF">2023-03-13T17:37:04Z</dcterms:created>
  <dcterms:modified xsi:type="dcterms:W3CDTF">2024-05-19T05:48:15Z</dcterms:modified>
</cp:coreProperties>
</file>