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வாழ்வே நீர் தானையா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இயேசுவே என் ஜீவனே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ஜீவனின் பெலனும் ஆனவர்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வாழ்க்கையின் ஒளி விளக்கே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போதுமே என் வாழ்விலே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வாழ்வே நீர்தானையா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Vazhve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Neerthanaiya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pelanum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aanavar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vaalkkaiyin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oli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vilakkae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vaalvilae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neerthaanaiyaa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மாத்ரம் இல்லையென்றால்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மனிதர்கள் உயிரோடு விழுங்கிருப்பார்கள்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நிற்பதுமே நிலைப்பதுமே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கிருபையினால் தான் வாழ்கின்றேனே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maathram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illaiyental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Manitharkal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uyirodu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vilungiruppaarkal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Nirpathumae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nilaippathumae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Kirupaiyinaal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vaalkintenae</a:t>
            </a:r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நான்கு திசையில் அலைந்தேன் திரிந்தேன்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ஆறுதல் சொல்ல யாருமில்லை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உன்னதமானவர் மறைவினில் வந்தேன்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நிம்மதி நிம்மதி அடைகின்றேனே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thisaiyil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alainthaen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thirinthaen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Aaruthal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yaarumillai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Unnathamaanavar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maraivinil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Nimmathi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nimmathi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ataikintenae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22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மாறிப்போகும் உலகினிலே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மாறாத தெய்வம் நீர் தானே ஐயா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கிருபையின் மேலே கிருபையை தந்து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நிர்மூலமாகாமல் காத்தீரையா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Maarippokum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ulakinilae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Maaraatha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theyvam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aiyaa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Nirmoolamaakaamal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kaaththeeraiyaa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02056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3854</TotalTime>
  <Words>144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706</cp:revision>
  <dcterms:created xsi:type="dcterms:W3CDTF">2023-03-13T17:37:04Z</dcterms:created>
  <dcterms:modified xsi:type="dcterms:W3CDTF">2024-05-19T07:25:17Z</dcterms:modified>
</cp:coreProperties>
</file>