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வருஷத்தை நன்மையால் முடிசூட்டும் தெய்வமே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வற்றாத கிருபைகளால் என்னை என்றும் நடத்திடுமே-2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தடைப்பட்ட நன்மைகள் இந்த ஆண்டு நடந்திடுமே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அடைக்கப்பட்ட கதவுகள் எல்லாம் இந்த ஆண்டு திறந்திடுமே-2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Varushathai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nanmaiyaal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mudisootum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deivamae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Vatraadha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kirubaigalal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nadathidumae-2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Thadaipatta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nadandhidumae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Adaikapatta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kadhavugal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thirandhidumae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மகிமை மேல் மகிமை என்னை மறுரூபம் ஆக்கும் மகிமை-2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எந்தன் வாழ்வை மாற்றிடும் மாறாத உந்தன் மகிமை-2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marurubam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magimai-2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vazhvai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maatridum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maaraadha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magimai-2</a:t>
            </a:r>
            <a:br>
              <a:rPr lang="ta-IN" sz="28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தமது ஐஸ்வர்யத்தால்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குறைவை நிறைவாய் மாற்றி-2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வாயை நன்மையால்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திருப்தி ஆக்கும் நல்ல வருஷம்-2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மகிமை மேல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thamadhu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aiswaryathal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kuraivai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niraivaai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maatri-2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nanmaiyaal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Thripthi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nalla varusham-2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22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அவர் எனக்காய் சிலுவைதனிலே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அனைத்தையும் செய்து முடித்தார்-2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எனக்காய் சொன்னதை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நிச்சயமாய் (நிச்சயமாக) செய்து முடிப்பார்-2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மகிமை மேல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siluvaidhanilae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Anaithayum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seidhu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mudithaar-2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sonnadhai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Nichayamai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Nichayamaga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seidhu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mudipaar-2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020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வருஷத்தை நன்மையால் முடிசூட்டும் தெய்வமே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வற்றாத கிருபைகளால் என்னை என்றும் நடத்திடுமே-2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தடைப்பட்ட நன்மைகள் இந்த ஆண்டு நடந்திடுமே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அடைக்கப்பட்ட கதவுகள் எல்லாம் இந்த ஆண்டு திறந்திடுமே-2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மகிமை மேல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Varushathai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nanmaiyaal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mudisootum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deivamae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Vatraadha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kirubaigalal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nadathidumae-2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Thadaipatta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nadandhidumae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Adaikapatta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kadhavugal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thirandhidumae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03675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3851</TotalTime>
  <Words>231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698</cp:revision>
  <dcterms:created xsi:type="dcterms:W3CDTF">2023-03-13T17:37:04Z</dcterms:created>
  <dcterms:modified xsi:type="dcterms:W3CDTF">2024-05-19T05:43:21Z</dcterms:modified>
</cp:coreProperties>
</file>