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வாருங்கள் என் நேசரே (இயேசுவே)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வயல் வெளிக்குப் போவோம்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அங்கே என் நேசத்தின் உச்சிதங்களை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உமக்கு கனியாய்க் கொடுப்பேன்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velikkup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Angae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uchchithangalai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kaniyaayk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koduppaen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ஆராதனையில் கலந்து கொள்வேன்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அபிஷேகத்தால் நிறைந்திடுவேன்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துதித்து துதித்து தினம் பாடி பாடி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தினம் நடனமாடி மகிழ்வேன் - 2 – வாருங்கள்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Aaraathanaiyil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Apishaekaththaal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nadanamaati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vaarungal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நேசத்தால் சோகமானேன்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உம்(உங்க) பாசத்தால் நெகிழ்ந்து போனேன்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அன்புக் கடலிலே தினமும் மூழ்கியே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நீந்தி நீந்தி மகிழ்வேன் - 2 – வாருங்கள்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sokamaanaen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paasaththaal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nekilnthu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vaarungal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நீர் செய்த நன்மைகட்காய்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நான் செலுத்திடுவேன்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இரட்சிப்பின் பாத்திரத்தை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கையில் ஏந்தி இரட்சகா உம்மை தொழுவேன் - 2 – வாருங்கள்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nanmaikatkaay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seluththiduvaen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paaththiraththai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vaarungal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205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3850</TotalTime>
  <Words>184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697</cp:revision>
  <dcterms:created xsi:type="dcterms:W3CDTF">2023-03-13T17:37:04Z</dcterms:created>
  <dcterms:modified xsi:type="dcterms:W3CDTF">2024-05-19T05:39:01Z</dcterms:modified>
</cp:coreProperties>
</file>