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வாரும் ஐயா போதகரே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வந்தெம்மிடம் தங்கியிரும்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சேரும் ஐயா பந்தியினில்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சிறியவராம் எங்களிடம் – வாரும்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914400" indent="-91440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pothakarae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Vanthemmidam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thangiyirum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panthiyinil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Siriyavaraam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engalidam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ஒளிமங்கி இருளாச்சே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உத்தமனே, வாரும் ஐயா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கழித்திரவு காத்திருப்போம்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காதலனே கருணை செய்வாய் – வாரும்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Olimangi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irulaachcha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Uththamanae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Kalithiravu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kaaththiruppom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Kaathalanae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seyvaay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நான் இருப்பேன், நடுவில் என்றாய்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நாயன் உன் நாமம் நமஸ்கரிக்க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தாமதமேன் தயை புரிய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தற்பரனே, நலம் தருவாய் – வாரும்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naduvil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entay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namaskarikka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Thaamathamaen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puriya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Tharparanae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tharuvaay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உன்றன் மனை திருச்சபையை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உலக மெங்கும் வளர்த்திடுவாய்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பந்தமறப் பரிகரித்தே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பாக்யம் அளித் தாண்டருள்வாய் – வாரும்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thiruchchapaiyai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valarththiduvaay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Panthamarap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parikariththae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Paakyam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alith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thaanndarulvaay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020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ஆதரையிலென் ஆறுதலே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அன்பருக்குச் சதா உறவே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பேதையர்க்குப் பேரறிவே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பாதை மெய் ஜீவ சற்குருவே – வாரும்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Aatharaiyilen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aaruthalae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Anparukkuch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Paethaiyarkkup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paerarivae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sarkuruvae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124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6. பாடும் தேவதாசரின் கவி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பாரினில் கேட்டனுதினமும்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தேடும் தொண்டர் துலங்கவுந்தன்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திவ்ய ஆவி தந்தருள்வாய் – வாரும்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thaevathaasarin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Paarinil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kaettanuthinamum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thonndar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thulangavunthan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Thivya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thantharulvaay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08511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3848</TotalTime>
  <Words>222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694</cp:revision>
  <dcterms:created xsi:type="dcterms:W3CDTF">2023-03-13T17:37:04Z</dcterms:created>
  <dcterms:modified xsi:type="dcterms:W3CDTF">2024-05-19T05:34:40Z</dcterms:modified>
</cp:coreProperties>
</file>