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வல்லமை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அனலாக்கிடும்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வல்லமை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அபிஷேகியும்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சாத்தானின் கோட்டையை முறியடிக்க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தாருமே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தேவனின் ராஜ்ஜியம் எழும்பி கட்ட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தாருமே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ஆவியின் வரங்களினால்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நிரப்பிடும்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கனிகளை கொடுத்து சாட்சியாய் வாழ்ந்தும்மை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 படுத்துவேன் - 2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வல்லமை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ஊழியம் செய்திடவே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ஆவியால் நிரப்புவீர்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வியாதியை நீக்கி பிசாசை விரட்ட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தாருமே - 2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2056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3843</TotalTime>
  <Words>66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687</cp:revision>
  <dcterms:created xsi:type="dcterms:W3CDTF">2023-03-13T17:37:04Z</dcterms:created>
  <dcterms:modified xsi:type="dcterms:W3CDTF">2024-05-18T12:24:13Z</dcterms:modified>
</cp:coreProperties>
</file>