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வானாதி வானவர் நம் இயேசுவை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வாத்தியங்கள் முழுங்கிட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தேவாதி தேவன் நம் இயேசுவை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நாட்டியங்கள் ஆடி கொண்டாடுவோம்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வானங்களை விரித்தவரை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வானபரன் இயேசுவைக் கொண்டாடுவோம்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வாக்குத்தத்தம் தந்தவரை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வாக்குமாறா தேவனைக் கொண்டாடுவோம்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0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பாவச்சேற்றில் வாழ்ந்து வந்த என்னையே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பாசக்கரம் நீட்டி என்னை தூக்கினார்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66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பாரில்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 பரலோக நாயகன்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பலியாகி என்னை மீட்டுக் கொண்டாரே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58706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3829</TotalTime>
  <Words>55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640</cp:revision>
  <dcterms:created xsi:type="dcterms:W3CDTF">2023-03-13T17:37:04Z</dcterms:created>
  <dcterms:modified xsi:type="dcterms:W3CDTF">2024-05-18T07:19:01Z</dcterms:modified>
</cp:coreProperties>
</file>