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18-05-2024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வானங்களையும் அதின் சேனைகளையும்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உண்டாக்கிய நீர் ஒருவரே கர்த்தர்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பூமியையும் அதில் உள்ளவைகளும்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உண்டாக்கிய நீர் ஒருவரே கர்த்தர்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சமுத்திரமும் அதில் உள்ளவைகளும்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காப்பாற்றும் நீர், நீர்ஒருவரே கர்த்தர்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Vaanangalaiyum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adhin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senaigalaiyum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Undakkiya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Bhoomiyaiyum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vullavaigalum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Undaakiya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Samuthiramum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ullavaigalum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Kaapatrum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ஒருவரே கர்த்தர்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ஒருவரே -(8)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v-SE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 oruvarae Karthar</a:t>
            </a:r>
            <a:br>
              <a:rPr lang="sv-SE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 oruvarae - 8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arenR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தண்ணீர்களையும் தம் கையால் அளந்து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பூமியின் மண்ணை மரக்காலால் அடக்கி -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மலைகளை பிடித்து தம் கையில் எடுத்து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பர்வதங்களை தராசில் நிறுத்தும் - (2) - நீர் ஒருவரே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1143000" indent="-1143000" algn="ctr">
              <a:buAutoNum type="arabicParenR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Thaneergalaiyum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kaiyaal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alandhu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Bhoomiyin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marakalaal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adakki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Malaigalai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pidithu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yeduthu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Parvadhangalai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tharaasil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niruthum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oruvarae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608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2) சாவாமையுள்ளவர் அவர் ஒருவரே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சர்வத்தை ஆள்பவர் அவர் ஒருவரே -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வானம் படைத்தவர் இந்த பூமி படைத்தவர்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நட்சத்திரங்களை பெயர் சொல்லி அழைத்தவர் - (2) - நீர் ஒருவரே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Saavamaiullavar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Sarvathai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aalbavar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padaithavar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bhoomi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padaithavar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Natchathirangalai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peyar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azhaithavar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oruvarae</a:t>
            </a:r>
            <a:br>
              <a:rPr lang="ta-IN" sz="2800" dirty="0"/>
            </a:b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66914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3829</TotalTime>
  <Words>195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634</cp:revision>
  <dcterms:created xsi:type="dcterms:W3CDTF">2023-03-13T17:37:04Z</dcterms:created>
  <dcterms:modified xsi:type="dcterms:W3CDTF">2024-05-18T07:16:07Z</dcterms:modified>
</cp:coreProperties>
</file>