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வாழ்வில் புதிதான பாதை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கண்டேன் நல் தேவ ஆவியில்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உண்டேன் ஆவியின் கனிகள்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நிலைப்பேனே நான் திராட்சை செடியில்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நிலைப்பேன் அவரில் என் அன்பு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சமாதானம் சுகம் எந்தன் சொந்தமாக்கினார்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வாழ்வில் சுபிக்ஷமும் வல்லமையும் ஜெயமுண்டு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நிலைப்பேனே திராட்சை செடியில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Found a new way of living,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Found a new life divine,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the fruit of the spirit,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abiding, abiding in the vine,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Abiding in the vine, abiding in the vine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Love, Joy, Health, Peace, He has made them mine,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prosperity, power and victory,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Abiding, Abiding in the vine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3828</TotalTime>
  <Words>112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630</cp:revision>
  <dcterms:created xsi:type="dcterms:W3CDTF">2023-03-13T17:37:04Z</dcterms:created>
  <dcterms:modified xsi:type="dcterms:W3CDTF">2024-05-18T07:12:04Z</dcterms:modified>
</cp:coreProperties>
</file>