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உயிரோடு எழுந்த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வாழுவேன் உமக்காகவே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ஒருவரே ஆண்டவர்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ஒருவரே இரட்சகர்-2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Uyiroadu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umakkaagavae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ratchagar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(4)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தூக்கி தூக்கி எடுத்தீரே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சர்வ வல்லவரே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தூக்கி தூக்கி எடுத்தீரே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சமாதான காரணரே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 (4)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Samaadhaana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kaaranarae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8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மரித்து போன அந்த லாசரை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அன்று தேடியே இயேசு வந்தீரே-2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வாயின் வார்த்தையால்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அந்த ஜீவன் வந்தது-2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laasaaru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thaediyae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12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சிலுவையின் அந்த போரிலே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நீரே மரித்துப் போனீரே-2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ஆனால் உயிரோடு எழுந்தீரே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அந்த எதிரியை ஜெயித்தீரே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poarilae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uyiroadu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ezhundheerae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edhiriyai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13896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787</TotalTime>
  <Words>150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884</cp:revision>
  <dcterms:created xsi:type="dcterms:W3CDTF">2023-03-13T17:37:04Z</dcterms:created>
  <dcterms:modified xsi:type="dcterms:W3CDTF">2024-05-11T13:30:36Z</dcterms:modified>
</cp:coreProperties>
</file>