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உன்னில் பழுது ஒன்றுமில்லை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 தான் பூரண ரூபவதி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இருதயத்தைக் கவர்ந்துக் கொண்டவளே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 என் மணவாளி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 ஆத்தும நேசர் நான் தானே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உன்னில் பழுது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Pazhudhu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Ondrumillai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Needhan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Poorana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Roobavadhy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irudhayathai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Kavarndhu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Kondavalae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Kavarndhu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Kondavalae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Aaththuma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Naandhanae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Pazhudhu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மாரி காலம் சென்றது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மழையும் பெய்து ஒழிந்தது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பூமியிலே புஷ்பங்கள் பூத்துக்குலங்குது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ம்ரிஸ் ஸ்நிப பமரி மரிஸ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குருவிகள் பாடும் காலம் வந்ததே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காட்டுப்புறாவின் சத்தம் கேட்குதே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பிரியமே நீ ரூபவதி எழுந்து வா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உன்னில் பழுது</a:t>
            </a:r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Maarikaalam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Sendradhu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Mazhayum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Peidhu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Ozhindhadhu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Boomiyilae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Pushpangal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Pooththuk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kulugudhu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Ma..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..pa..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pa..ma..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..ma..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Kuruvigal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Vandhadhae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Kaattuppuraavin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Kaetkudhae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Kuruvigal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Vandhadhae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Kaattuppuraavin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Kaetkudhae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Piriyamae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Roobavadhi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Yezhudhu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Pazhudhu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584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ஸ்நிபமரிஸ. உன்னில் பழுது ஒன்றுமில்லை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ரிஸாநி பமரிஸ. உன்னில் பழுது ஒன்றுமில்லை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கமபநி ஸ்நிபமரிஸ. உன்னில் பழுது ஒன்றுமில்லை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நிஸ் பநி மப கம பமரிஸ.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உன்னில் பழுது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Sa..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pa..ma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Pazhudhu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Ondrumillai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Ri..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..pa..ma..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Pazhudhu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Ondrumillai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ga..ma..pa.ni.sa.ma..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Pazhudhu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Ondrumillai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...pa..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..ma..pa..ga..ma..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Pazhudhu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811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திங்கள் போன்ற அழகும்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ஞாயிறு போன்ற ஒளியும்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கொடிகளுடன் படைகளைப் போல் வருபவளும்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ம்ரிஸ் ஸ்நிப பமரி மரிஸ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அடைத்து வைத்த தோட்டமும் நீதான்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மறைவு கட்டிய நீருற்றும் நீதான்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பிரியமே நீ ரூபவதி திரும்பி வா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உன்னில் பழுது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789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pondra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azhagum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Niyayiru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pondra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Kodigaludan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padaigalap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varubavalum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Marisa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sanipa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pamari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marisa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thothamum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neethan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Maraivu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neeruthrum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piriyamae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roobavathi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thirumbhi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Pazhudhu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911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பாம காமரிஸ. ஸரி கம பநி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நிஸ்பநி மபகமரிஸ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ஸரீகாமப ரிகாமபநி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பநிப பநிப ஸ்</a:t>
            </a:r>
            <a:r>
              <a:rPr lang="en-IN" sz="2800" b="1" i="0" dirty="0">
                <a:effectLst/>
                <a:latin typeface="Times New Roman" panose="02020603050405020304" pitchFamily="18" charset="0"/>
              </a:rPr>
              <a:t>h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நிஸ்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ஸ்ரிக்ம்ப்ம்ரிஸ்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ம்ரி ம்ரிஸ்நிபநிஸ்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ஸ்நி ஸ்நிபமரிஸ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உன்னில் பழுது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6825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it-IT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28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</a:t>
            </a:r>
            <a:r>
              <a:rPr lang="it-IT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.. ma.. ka.. ma.. risa.. sa.. ri.. ka.. ma.. pa.. ni..</a:t>
            </a:r>
            <a:b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Ni.. sa.. pa.. ni.. ma.. pa.. ka.. ma.. ri.. sa..</a:t>
            </a:r>
            <a:b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Sa.. ri.. ka.. ma.. pa.. ri.. ka.. ma.. pa.. ni..</a:t>
            </a:r>
            <a:b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Pa.. ni.. pa.. pa.. ni.. pa.. sa.. ni..</a:t>
            </a:r>
            <a:b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Sa.. ri.. ka.. ma.. pa.. ma.. ri.. sa..</a:t>
            </a:r>
            <a:b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ma.. ri.. ma.. ri.. sa.. ni.. pa.. ni.. sa..</a:t>
            </a:r>
            <a:b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Sa.. ni.. sa.. ni.. pa.. ma.. ri.. sa..</a:t>
            </a:r>
            <a:b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Unnil Pazhudhu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07047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781</TotalTime>
  <Words>548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859</cp:revision>
  <dcterms:created xsi:type="dcterms:W3CDTF">2023-03-13T17:37:04Z</dcterms:created>
  <dcterms:modified xsi:type="dcterms:W3CDTF">2024-05-11T13:01:09Z</dcterms:modified>
</cp:coreProperties>
</file>