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31-12-2023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31-12-2023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31-12-2023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31-12-2023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31-12-2023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31-12-2023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31-12-2023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31-12-2023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31-12-2023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உன்னதரே வந்திடுவீர்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வல்லவரே ஆராதனை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இயேசுவே இயேசுவே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உமக்கென்றும் ஆராதனை-2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Unnatharae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vanthiduveer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Vallavarae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aarathanai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Umakendrum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aarathanai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தாங்கும் கரத்தால் என்னை தாங்கி நடத்தும்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தோளில் சுமக்கும் என் தகப்பனே-2 –உன்னதரே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Thaangum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karathal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thaangi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Tholil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sumakum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thagapanae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Unnatharae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நிலையில்லா இவ்வுலகினிலே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நிலையான கன்மலை இயேசு நீரே-2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இஸ்ரவேலின் பரிசுத்தரே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எந்நாளும் எங்களின் ஆதாரமே-2 –உன்னதரே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Nilaiyilla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ivulaginilae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Nilaiyana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kanmalai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Isravelin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engalin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aatharamae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Unnatharae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சிறுவயது முதல் நீர் என் நம்பிக்கை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இந்நாள் வரை நீர் எங்கள் பெலனே-2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பெயர் சொல்லி அழைத்தவரே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முழுமையும் உம் கரத்தில் தந்திடுவேன்-2 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–</a:t>
            </a:r>
            <a:r>
              <a:rPr lang="en-IN" sz="3200" b="1" i="0" dirty="0">
                <a:effectLst/>
                <a:latin typeface="Times New Roman" panose="02020603050405020304" pitchFamily="18" charset="0"/>
              </a:rPr>
              <a:t> 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உன்னதரே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Siruvayathu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muthal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nambikai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Innal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belanae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Peyar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solli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alaithavarae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mulumaiyum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karathil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thanthiduvaen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Unnatharae</a:t>
            </a:r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0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தாயினும் மேலாய் என்னை நேசிக்கும் தேவன்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தயவாய் நடத்தும் என் நேசரே-2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முடிவு வரை கூட இருந்து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விலகிடாத அன்பின் ஆவியே-2 –உன்னதரே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Thayinum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nesikum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Thayavaai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nesarae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Mudivu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kooda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irunthu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Vilagidatha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Unnatharae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99801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9</TotalTime>
  <Words>192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28</cp:revision>
  <dcterms:created xsi:type="dcterms:W3CDTF">2023-03-13T17:37:04Z</dcterms:created>
  <dcterms:modified xsi:type="dcterms:W3CDTF">2023-12-31T10:33:58Z</dcterms:modified>
</cp:coreProperties>
</file>