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உன்னதரே வந்திடுவீர்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வல்லவரே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உமக்கென்றும் ஆராதனை-2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vanthiduveer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தாங்கும் கரத்தால் என்னை தாங்கி நடத்தும்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தோளில் சுமக்கும் என் தகப்பனே-2 –உன்னதரே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நிலையில்லா இவ்வுலகினிலே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நிலையான கன்மலை இயேசு நீரே-2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இஸ்ரவேலின் பரிசுத்தரே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எங்களின் ஆதாரமே-2 –உன்னதரே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Nilaiyilla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ivulaginilae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Nilaiyana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Isravelin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aatharamae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சிறுவயது முதல் நீர் என் நம்பிக்கை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இந்நாள் வரை நீர் எங்கள் பெலனே-2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பெயர் சொல்லி அழைத்தவரே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முழுமையும் உம் கரத்தில் தந்திடுவேன்-2 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–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உன்னதரே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Siruvayathu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mulumaiyum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Unnatharae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தாயினும் மேலாய் என்னை நேசிக்கும்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தயவாய் நடத்தும் என் நேசரே-2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முடிவு வரை கூட இருந்து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விலகிடாத அன்பின் ஆவியே-2 –உன்னதரே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Thayinum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Vilagidatha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192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28</cp:revision>
  <dcterms:created xsi:type="dcterms:W3CDTF">2023-03-13T17:37:04Z</dcterms:created>
  <dcterms:modified xsi:type="dcterms:W3CDTF">2023-12-31T10:33:58Z</dcterms:modified>
</cp:coreProperties>
</file>