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முகத்தை பார்க்கணுமே இயேசய்யா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பாடுகள் வேதனை மறைந்துவிடும்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துயரங்கள் கலக்கங்கள் மாறிவிடும்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உங்க முகத்தை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(8)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யோர்தானின் வெள்ளங்கள் விலகிவிடும்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எரிகோவின் மதில்கள் இடிந்துவிடும்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உங்க முகத்தை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(8)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தேசத்தின் கட்டுகள் முறிந்துவிடும்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சபைகளில் எழுப்புதல் பறவிவிடும்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உங்க முகத்தை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(8)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7152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776</TotalTime>
  <Words>68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839</cp:revision>
  <dcterms:created xsi:type="dcterms:W3CDTF">2023-03-13T17:37:04Z</dcterms:created>
  <dcterms:modified xsi:type="dcterms:W3CDTF">2024-05-11T12:26:47Z</dcterms:modified>
</cp:coreProperties>
</file>