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11-05-2024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கிருபையினாலே உயிர் வாழ்கிறேன்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 இரக்கத்தாலே நிலை நிற்கிறேன்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நன்மைகள் எதிர்பாராமல்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உதவிட்ட என் நேசரே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கோடி நன்றி ஐயா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செய்த நன்மைகளுக்காய் - கோடி நன்றி 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kirubaiyinalae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valkiren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irakkathalae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nirkiren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ethirparamal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Uthavitha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nesarae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nanmaikalukaai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கலங்கி நின்று கண்ணீர்விட்டு கதறி நான் அழுகையில்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கூக்குரல் கேட்டு எனக்கு பதில் தந்தீரே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பலனற்று இருந்த என்னை பலவானாய் மாற்றியே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மகிழ்வித்து நடத்தினீரே - கோடி நன்றி 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kathari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alugaiyil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Kookural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Palanathru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palavaanai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matriyae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>
                <a:effectLst/>
                <a:latin typeface="Times New Roman" panose="02020603050405020304" pitchFamily="18" charset="0"/>
              </a:rPr>
              <a:t>யாருமின்றி </a:t>
            </a:r>
            <a:r>
              <a:rPr lang="ta-IN" sz="2800" b="1" i="0" dirty="0">
                <a:effectLst/>
                <a:latin typeface="Times New Roman" panose="02020603050405020304" pitchFamily="18" charset="0"/>
              </a:rPr>
              <a:t>தனிமையில் நான் தவித்திட்ட நேரத்தில்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தாங்கி என்னை தப்புவித்து நடத்தினீரே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உதவுவார் யாருமின்றி ஒதுக்கப்பட்டு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உன்னதத்தில் நிறுத்தினீரே - கோடி நன்றி ஐயா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nerathil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thapuvithu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Vuthavuvaar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yarumindri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othukapathu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Vunathathil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nirunthineerae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Kodi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ta-IN" sz="28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774</TotalTime>
  <Words>178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834</cp:revision>
  <dcterms:created xsi:type="dcterms:W3CDTF">2023-03-13T17:37:04Z</dcterms:created>
  <dcterms:modified xsi:type="dcterms:W3CDTF">2024-05-11T12:12:52Z</dcterms:modified>
</cp:coreProperties>
</file>