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09-12-2024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உம்மேல் வாஞ்சையாய் இருப்பதனால்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விடுவிப்பீர் நிச்சயமாய்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நாமத்தை அறிந்ததனால்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வைப்பீர் உயர்ந்த அடைக்கலத்தில்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Vaanjaiyai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Irupathanal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viduvippeer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nitchayamai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arinthathinal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vaipeer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urarntha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adaikalathail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இயேசுவா இயேசுவா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உந்தன் நாமம் பலத்த துருகம்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நீதிமான் நான் ஓடுவேன்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ஓடி அதற்க்குள் சுகம் காணுவேன்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இயேசுவா இயேசுவா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Naamam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thurukam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Neethiman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ooduven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Odi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atharkul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kaanuvaen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ஆபத்து நாளில் கூப்பிடும் எனக்கு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பதில் அளிப்பீர் வெகு விரைவில்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என்னுடன் இருப்பீர் தப்புவிப்பீர்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தலை நிமிர செய்திடுவீர்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இயேசுவா இயேசுவா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Aabathu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naalil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kupidum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Azhippeer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vegu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viraivil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Ennudan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irupeer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thappuvippeer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nimira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seithiduveer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7811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வேடனின் கண்ணி பாழாக்கும்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கொள்ளை நோய் அணுகாமலே தப்புவிப்பீர்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உமது சிறகுகளாலே என்னை மூடி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மறைத்துக் கொள்வீர் - 2</a:t>
            </a:r>
            <a:br>
              <a:rPr lang="ta-IN" sz="2800" dirty="0"/>
            </a:br>
            <a:r>
              <a:rPr lang="ta-IN" sz="2800" b="1" i="0">
                <a:effectLst/>
                <a:latin typeface="Times New Roman" panose="02020603050405020304" pitchFamily="18" charset="0"/>
              </a:rPr>
              <a:t>- இயேசுவா இயேசுவா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edanin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paalakkum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Anukaamalae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thappuvippeer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siragukalalae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moodi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kolluveer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Yeshuva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11610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770</TotalTime>
  <Words>178</Words>
  <Application>Microsoft Office PowerPoint</Application>
  <PresentationFormat>Widescreen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814</cp:revision>
  <dcterms:created xsi:type="dcterms:W3CDTF">2023-03-13T17:37:04Z</dcterms:created>
  <dcterms:modified xsi:type="dcterms:W3CDTF">2024-12-09T17:45:24Z</dcterms:modified>
</cp:coreProperties>
</file>